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458" autoAdjust="0"/>
    <p:restoredTop sz="94660"/>
  </p:normalViewPr>
  <p:slideViewPr>
    <p:cSldViewPr>
      <p:cViewPr>
        <p:scale>
          <a:sx n="75" d="100"/>
          <a:sy n="75" d="100"/>
        </p:scale>
        <p:origin x="528" y="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kari Tanaka (田中 有加里) / ［Ｍ］学３（外販）" userId="ed10596b-bb3e-45ea-8d14-76189a100a81" providerId="ADAL" clId="{E79A6425-B30F-450E-AA8C-4D51D6B099FC}"/>
    <pc:docChg chg="undo custSel modSld">
      <pc:chgData name="Yukari Tanaka (田中 有加里) / ［Ｍ］学３（外販）" userId="ed10596b-bb3e-45ea-8d14-76189a100a81" providerId="ADAL" clId="{E79A6425-B30F-450E-AA8C-4D51D6B099FC}" dt="2023-02-06T07:46:52.836" v="616" actId="14100"/>
      <pc:docMkLst>
        <pc:docMk/>
      </pc:docMkLst>
      <pc:sldChg chg="addSp delSp modSp mod">
        <pc:chgData name="Yukari Tanaka (田中 有加里) / ［Ｍ］学３（外販）" userId="ed10596b-bb3e-45ea-8d14-76189a100a81" providerId="ADAL" clId="{E79A6425-B30F-450E-AA8C-4D51D6B099FC}" dt="2023-02-06T07:46:52.836" v="616" actId="14100"/>
        <pc:sldMkLst>
          <pc:docMk/>
          <pc:sldMk cId="2565310736" sldId="257"/>
        </pc:sldMkLst>
        <pc:spChg chg="add del mod">
          <ac:chgData name="Yukari Tanaka (田中 有加里) / ［Ｍ］学３（外販）" userId="ed10596b-bb3e-45ea-8d14-76189a100a81" providerId="ADAL" clId="{E79A6425-B30F-450E-AA8C-4D51D6B099FC}" dt="2023-02-06T07:42:10.946" v="320" actId="478"/>
          <ac:spMkLst>
            <pc:docMk/>
            <pc:sldMk cId="2565310736" sldId="257"/>
            <ac:spMk id="3" creationId="{1EC274E5-3411-4008-B9C9-B8A38ADF76A5}"/>
          </ac:spMkLst>
        </pc:spChg>
        <pc:spChg chg="add mod">
          <ac:chgData name="Yukari Tanaka (田中 有加里) / ［Ｍ］学３（外販）" userId="ed10596b-bb3e-45ea-8d14-76189a100a81" providerId="ADAL" clId="{E79A6425-B30F-450E-AA8C-4D51D6B099FC}" dt="2023-02-06T07:43:39.625" v="371" actId="12788"/>
          <ac:spMkLst>
            <pc:docMk/>
            <pc:sldMk cId="2565310736" sldId="257"/>
            <ac:spMk id="6" creationId="{7B002944-21FF-49E0-B24F-5852E045B8F6}"/>
          </ac:spMkLst>
        </pc:spChg>
        <pc:spChg chg="add del mod">
          <ac:chgData name="Yukari Tanaka (田中 有加里) / ［Ｍ］学３（外販）" userId="ed10596b-bb3e-45ea-8d14-76189a100a81" providerId="ADAL" clId="{E79A6425-B30F-450E-AA8C-4D51D6B099FC}" dt="2023-02-06T07:44:03.334" v="374" actId="478"/>
          <ac:spMkLst>
            <pc:docMk/>
            <pc:sldMk cId="2565310736" sldId="257"/>
            <ac:spMk id="9" creationId="{A832BC31-9F48-4029-A76C-DF98BB63C1E8}"/>
          </ac:spMkLst>
        </pc:spChg>
        <pc:spChg chg="add mod">
          <ac:chgData name="Yukari Tanaka (田中 有加里) / ［Ｍ］学３（外販）" userId="ed10596b-bb3e-45ea-8d14-76189a100a81" providerId="ADAL" clId="{E79A6425-B30F-450E-AA8C-4D51D6B099FC}" dt="2023-02-06T07:46:52.836" v="616" actId="14100"/>
          <ac:spMkLst>
            <pc:docMk/>
            <pc:sldMk cId="2565310736" sldId="257"/>
            <ac:spMk id="10" creationId="{F4021F11-74C0-46FE-A055-7553D9B7FF89}"/>
          </ac:spMkLst>
        </pc:spChg>
        <pc:spChg chg="add del mod">
          <ac:chgData name="Yukari Tanaka (田中 有加里) / ［Ｍ］学３（外販）" userId="ed10596b-bb3e-45ea-8d14-76189a100a81" providerId="ADAL" clId="{E79A6425-B30F-450E-AA8C-4D51D6B099FC}" dt="2023-02-06T07:45:18.590" v="425"/>
          <ac:spMkLst>
            <pc:docMk/>
            <pc:sldMk cId="2565310736" sldId="257"/>
            <ac:spMk id="11" creationId="{71844BA2-BA05-48D5-94A0-BFEF00718BAE}"/>
          </ac:spMkLst>
        </pc:spChg>
        <pc:spChg chg="add mod">
          <ac:chgData name="Yukari Tanaka (田中 有加里) / ［Ｍ］学３（外販）" userId="ed10596b-bb3e-45ea-8d14-76189a100a81" providerId="ADAL" clId="{E79A6425-B30F-450E-AA8C-4D51D6B099FC}" dt="2023-02-06T07:46:29.928" v="607" actId="1076"/>
          <ac:spMkLst>
            <pc:docMk/>
            <pc:sldMk cId="2565310736" sldId="257"/>
            <ac:spMk id="12" creationId="{E927D241-7E33-4B1F-AFE9-BFDF67924306}"/>
          </ac:spMkLst>
        </pc:spChg>
        <pc:spChg chg="add mod">
          <ac:chgData name="Yukari Tanaka (田中 有加里) / ［Ｍ］学３（外販）" userId="ed10596b-bb3e-45ea-8d14-76189a100a81" providerId="ADAL" clId="{E79A6425-B30F-450E-AA8C-4D51D6B099FC}" dt="2023-02-06T07:46:37.553" v="614"/>
          <ac:spMkLst>
            <pc:docMk/>
            <pc:sldMk cId="2565310736" sldId="257"/>
            <ac:spMk id="13" creationId="{2C83C135-CF41-4669-AEE5-37FAD4186682}"/>
          </ac:spMkLst>
        </pc:spChg>
        <pc:spChg chg="del mod">
          <ac:chgData name="Yukari Tanaka (田中 有加里) / ［Ｍ］学３（外販）" userId="ed10596b-bb3e-45ea-8d14-76189a100a81" providerId="ADAL" clId="{E79A6425-B30F-450E-AA8C-4D51D6B099FC}" dt="2023-02-06T07:42:08.468" v="319" actId="478"/>
          <ac:spMkLst>
            <pc:docMk/>
            <pc:sldMk cId="2565310736" sldId="257"/>
            <ac:spMk id="159746" creationId="{00000000-0000-0000-0000-000000000000}"/>
          </ac:spMkLst>
        </pc:spChg>
        <pc:spChg chg="mod">
          <ac:chgData name="Yukari Tanaka (田中 有加里) / ［Ｍ］学３（外販）" userId="ed10596b-bb3e-45ea-8d14-76189a100a81" providerId="ADAL" clId="{E79A6425-B30F-450E-AA8C-4D51D6B099FC}" dt="2023-02-06T07:46:29.928" v="607" actId="1076"/>
          <ac:spMkLst>
            <pc:docMk/>
            <pc:sldMk cId="2565310736" sldId="257"/>
            <ac:spMk id="159747" creationId="{00000000-0000-0000-0000-000000000000}"/>
          </ac:spMkLst>
        </pc:spChg>
        <pc:spChg chg="del">
          <ac:chgData name="Yukari Tanaka (田中 有加里) / ［Ｍ］学３（外販）" userId="ed10596b-bb3e-45ea-8d14-76189a100a81" providerId="ADAL" clId="{E79A6425-B30F-450E-AA8C-4D51D6B099FC}" dt="2023-02-06T07:42:24.536" v="324" actId="478"/>
          <ac:spMkLst>
            <pc:docMk/>
            <pc:sldMk cId="2565310736" sldId="257"/>
            <ac:spMk id="159748" creationId="{00000000-0000-0000-0000-000000000000}"/>
          </ac:spMkLst>
        </pc:spChg>
        <pc:spChg chg="del mod">
          <ac:chgData name="Yukari Tanaka (田中 有加里) / ［Ｍ］学３（外販）" userId="ed10596b-bb3e-45ea-8d14-76189a100a81" providerId="ADAL" clId="{E79A6425-B30F-450E-AA8C-4D51D6B099FC}" dt="2023-02-06T07:42:20.692" v="323" actId="478"/>
          <ac:spMkLst>
            <pc:docMk/>
            <pc:sldMk cId="2565310736" sldId="257"/>
            <ac:spMk id="15974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01E99-A377-44E1-999B-E1FE1C9AE18C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811BF-F5D9-4736-84CA-6E84DBBEA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42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fld id="{A33A9116-12BA-4B94-BA91-0E339DFBBE6F}" type="slidenum">
              <a:rPr kumimoji="0" lang="en-US" altLang="ja-JP" sz="1200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kumimoji="0" lang="en-US" altLang="ja-JP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0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0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itchFamily="50" charset="-128"/>
            </a:endParaRPr>
          </a:p>
        </p:txBody>
      </p:sp>
      <p:sp>
        <p:nvSpPr>
          <p:cNvPr id="310277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sz="1200">
                <a:solidFill>
                  <a:srgbClr val="000000"/>
                </a:solidFill>
                <a:latin typeface="Times New Roman" pitchFamily="18" charset="0"/>
              </a:rPr>
              <a:t>様式１</a:t>
            </a:r>
            <a:r>
              <a:rPr kumimoji="0" lang="en-US" altLang="ja-JP" sz="1200">
                <a:solidFill>
                  <a:srgbClr val="000000"/>
                </a:solidFill>
                <a:latin typeface="Times New Roman" pitchFamily="18" charset="0"/>
              </a:rPr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900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20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93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74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59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04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94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8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56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47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70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751404"/>
            <a:ext cx="8496944" cy="115212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dirty="0">
                <a:solidFill>
                  <a:srgbClr val="000000"/>
                </a:solidFill>
                <a:latin typeface="+mj-ea"/>
                <a:ea typeface="+mj-ea"/>
              </a:rPr>
              <a:t>日本認知症予防学会　</a:t>
            </a:r>
            <a:r>
              <a:rPr lang="en-US" altLang="ja-JP" sz="2200" b="1" dirty="0">
                <a:solidFill>
                  <a:srgbClr val="000000"/>
                </a:solidFill>
                <a:latin typeface="+mj-ea"/>
                <a:ea typeface="+mj-ea"/>
              </a:rPr>
              <a:t>COI</a:t>
            </a:r>
            <a:r>
              <a:rPr lang="ja-JP" altLang="en-US" sz="2200" b="1" dirty="0">
                <a:solidFill>
                  <a:srgbClr val="000000"/>
                </a:solidFill>
                <a:latin typeface="+mj-ea"/>
                <a:ea typeface="+mj-ea"/>
              </a:rPr>
              <a:t>開示</a:t>
            </a:r>
            <a:endParaRPr lang="en-US" altLang="ja-JP" sz="22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i="1" dirty="0">
                <a:solidFill>
                  <a:srgbClr val="000000"/>
                </a:solidFill>
                <a:latin typeface="+mj-ea"/>
              </a:rPr>
              <a:t>○○大学医学部○○学科　　予防太郎</a:t>
            </a:r>
            <a:endParaRPr lang="en-US" altLang="ja-JP" sz="22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u="sng" dirty="0">
                <a:solidFill>
                  <a:srgbClr val="000000"/>
                </a:solidFill>
                <a:latin typeface="+mj-ea"/>
                <a:ea typeface="+mj-ea"/>
              </a:rPr>
              <a:t>演題発表に関連し、開示すべき</a:t>
            </a:r>
            <a:r>
              <a:rPr lang="en-US" altLang="ja-JP" sz="2200" b="1" u="sng" dirty="0">
                <a:solidFill>
                  <a:srgbClr val="000000"/>
                </a:solidFill>
                <a:latin typeface="+mj-ea"/>
                <a:ea typeface="+mj-ea"/>
              </a:rPr>
              <a:t>CO I </a:t>
            </a:r>
            <a:r>
              <a:rPr lang="ja-JP" altLang="en-US" sz="2200" b="1" u="sng" dirty="0">
                <a:solidFill>
                  <a:srgbClr val="000000"/>
                </a:solidFill>
                <a:latin typeface="+mj-ea"/>
                <a:ea typeface="+mj-ea"/>
              </a:rPr>
              <a:t>関係にある企業などはありません。</a:t>
            </a:r>
            <a:endParaRPr lang="en-US" altLang="ja-JP" sz="2200" b="1" u="sng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B002944-21FF-49E0-B24F-5852E045B8F6}"/>
              </a:ext>
            </a:extLst>
          </p:cNvPr>
          <p:cNvSpPr txBox="1">
            <a:spLocks noChangeArrowheads="1"/>
          </p:cNvSpPr>
          <p:nvPr/>
        </p:nvSpPr>
        <p:spPr>
          <a:xfrm>
            <a:off x="359532" y="4201716"/>
            <a:ext cx="8424936" cy="2332012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+mj-ea"/>
                <a:ea typeface="+mj-ea"/>
              </a:rPr>
              <a:t>日本認知症予防学会　</a:t>
            </a:r>
            <a:r>
              <a:rPr lang="en-US" altLang="ja-JP" sz="2200" b="1" dirty="0">
                <a:solidFill>
                  <a:srgbClr val="000000"/>
                </a:solidFill>
                <a:latin typeface="+mj-ea"/>
                <a:ea typeface="+mj-ea"/>
              </a:rPr>
              <a:t>COI</a:t>
            </a:r>
            <a:r>
              <a:rPr lang="ja-JP" altLang="en-US" sz="2200" b="1" dirty="0">
                <a:solidFill>
                  <a:srgbClr val="000000"/>
                </a:solidFill>
                <a:latin typeface="+mj-ea"/>
                <a:ea typeface="+mj-ea"/>
              </a:rPr>
              <a:t>開示</a:t>
            </a:r>
            <a:endParaRPr lang="en-US" altLang="ja-JP" sz="22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200" b="1" i="1" dirty="0">
                <a:solidFill>
                  <a:srgbClr val="000000"/>
                </a:solidFill>
                <a:latin typeface="+mj-ea"/>
              </a:rPr>
              <a:t>○○大学医学部○○学科　　予防太郎</a:t>
            </a:r>
            <a:endParaRPr lang="en-US" altLang="ja-JP" sz="22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200" b="1" u="sng" dirty="0">
                <a:solidFill>
                  <a:srgbClr val="000000"/>
                </a:solidFill>
                <a:latin typeface="+mj-ea"/>
                <a:ea typeface="+mj-ea"/>
              </a:rPr>
              <a:t>演題発表に関連し、開示すべき</a:t>
            </a:r>
            <a:r>
              <a:rPr lang="en-US" altLang="ja-JP" sz="2200" b="1" u="sng" dirty="0">
                <a:solidFill>
                  <a:srgbClr val="000000"/>
                </a:solidFill>
                <a:latin typeface="+mj-ea"/>
                <a:ea typeface="+mj-ea"/>
              </a:rPr>
              <a:t>CO I </a:t>
            </a:r>
            <a:r>
              <a:rPr lang="ja-JP" altLang="en-US" sz="2200" b="1" u="sng" dirty="0">
                <a:solidFill>
                  <a:srgbClr val="000000"/>
                </a:solidFill>
                <a:latin typeface="+mj-ea"/>
                <a:ea typeface="+mj-ea"/>
              </a:rPr>
              <a:t>関係にある企業など：</a:t>
            </a:r>
            <a:endParaRPr lang="en-US" altLang="ja-JP" sz="2200" b="1" u="sng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363538" indent="-338138">
              <a:lnSpc>
                <a:spcPct val="80000"/>
              </a:lnSpc>
              <a:buFontTx/>
              <a:buNone/>
              <a:tabLst>
                <a:tab pos="338138" algn="l"/>
              </a:tabLst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・受託研究・共同研究費：○○製薬、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363538" indent="-338138">
              <a:lnSpc>
                <a:spcPct val="80000"/>
              </a:lnSpc>
              <a:buFontTx/>
              <a:buNone/>
              <a:tabLst>
                <a:tab pos="338138" algn="l"/>
              </a:tabLst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・奨学寄付金：△△製薬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・寄付講座所属：なし（■■製薬）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・贈答品などの報酬：　なし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F4021F11-74C0-46FE-A055-7553D9B7F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260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400" b="1" dirty="0"/>
              <a:t>ポスター発表でのＣＯＩ開示方法</a:t>
            </a: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E927D241-7E33-4B1F-AFE9-BFDF67924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53" y="782036"/>
            <a:ext cx="7488832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ＣＯＩ開示情報がない場合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ja-JP" altLang="en-US" b="1" dirty="0"/>
              <a:t>下記例を参考に、ポスターの最後にご提示ください。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2C83C135-CF41-4669-AEE5-37FAD4186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76" y="3289832"/>
            <a:ext cx="7488832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ＣＯＩ開示情報がある場合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ja-JP" altLang="en-US" b="1" dirty="0"/>
              <a:t>下記例を参考に、ポスターの最後にご提示ください。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565310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154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日本認知症予防学会 ＣＯ Ｉ 開示 　 ○○大学医学部○○学科　　予防太郎</dc:title>
  <dc:creator>Katsuya</dc:creator>
  <cp:lastModifiedBy>Yukari Tanaka (田中 有加里) / ［Ｍ］学３（外販）</cp:lastModifiedBy>
  <cp:revision>7</cp:revision>
  <dcterms:created xsi:type="dcterms:W3CDTF">2015-08-25T12:51:05Z</dcterms:created>
  <dcterms:modified xsi:type="dcterms:W3CDTF">2023-02-06T07:47:08Z</dcterms:modified>
</cp:coreProperties>
</file>